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3" r:id="rId9"/>
    <p:sldId id="269" r:id="rId10"/>
    <p:sldId id="27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001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755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4729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586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233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990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499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301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179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03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442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2F80-5FC3-480B-B0D7-290065529976}" type="datetimeFigureOut">
              <a:rPr lang="ru-RU" smtClean="0"/>
              <a:pPr/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642E2C5-97A9-44CF-B33E-3E95590F1A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7322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9BE3A-B6F2-46C4-A9CE-E0303656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704" y="295423"/>
            <a:ext cx="7047913" cy="5486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ИРМО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Ревякинский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4AC5B47-23A3-4099-8A06-4BE0F4137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0830" y="1266092"/>
            <a:ext cx="8989256" cy="37123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рисованию жидким цветным солёным тестом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Войчик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А.</a:t>
            </a:r>
          </a:p>
        </p:txBody>
      </p:sp>
    </p:spTree>
    <p:extLst>
      <p:ext uri="{BB962C8B-B14F-4D97-AF65-F5344CB8AC3E}">
        <p14:creationId xmlns:p14="http://schemas.microsoft.com/office/powerpoint/2010/main" xmlns="" val="102026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A869E1-F851-4A52-92F5-77E592B76A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83AD55-8296-44BD-8E14-DD2DDBC351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BF46B26-15FC-4C5A-94FA-AE9ED64B5C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12F6065-5345-44BD-B66E-5487CCD7A9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E7ABCFA2-55B0-438C-A39A-637FFC6246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D2C934-710E-4E0E-9ED4-03F07E0192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0A40572-62E5-460B-AD24-B6628527AC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1D872D4-D7E5-4CD8-9DAC-2BC612F08E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AD0F4F3-8F5C-421F-9FC1-DB3ED0BF61D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внутренний, ребенок, человек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B19D5E0-62F4-4310-B853-7C91859C3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86802" y="1215699"/>
            <a:ext cx="4923214" cy="3692411"/>
          </a:xfrm>
          <a:prstGeom prst="rect">
            <a:avLst/>
          </a:prstGeom>
        </p:spPr>
      </p:pic>
      <p:pic>
        <p:nvPicPr>
          <p:cNvPr id="6" name="Объект 5" descr="Изображение выглядит как внутренний, человек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CE506D4-C432-4CC9-AD69-17B60A7112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392888" y="1208409"/>
            <a:ext cx="4923214" cy="37069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4D1791-2E10-4684-AF47-8A553FF8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2888"/>
            <a:ext cx="3671888" cy="3100841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жидкого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солёного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659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C7BECF-C671-4ECE-ACA4-D3CC9B9A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37" y="1097280"/>
            <a:ext cx="9973993" cy="756474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  <p:pic>
        <p:nvPicPr>
          <p:cNvPr id="1026" name="Picture 2" descr="https://yandex.ru/collections/picture/cards/59b6e5a62a6f9302ff42dbb1/">
            <a:extLst>
              <a:ext uri="{FF2B5EF4-FFF2-40B4-BE49-F238E27FC236}">
                <a16:creationId xmlns:a16="http://schemas.microsoft.com/office/drawing/2014/main" xmlns="" id="{953A530D-1B12-44A5-8029-0A9886C4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9293" y="2287765"/>
            <a:ext cx="3719291" cy="269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245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4CF515-9A49-4DBA-A52F-198635EC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378632" y="1069144"/>
            <a:ext cx="3052689" cy="745589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ACDA51-BCE2-4186-B360-6C566AF1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755" y="1814734"/>
            <a:ext cx="9601196" cy="345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педагогов с новым увлекательным способом рисования- рисование жидким цветным солёным тестом.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3852597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CB0F3-FB4E-45B6-9D3B-56062CC0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26942"/>
            <a:ext cx="9603275" cy="826812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8DD2AD-40F9-43C3-968C-97A1C0FD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9603275" cy="2682876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участников мастер-класса с одним из                                 нестандартных приемов работы с соленым тестом;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творческой самореализации и развитию творческого мышления.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185521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88943D-FE53-46B2-ADD3-1C7E86C6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996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солёного теста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A72001-AB89-40CE-A134-9F047220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1800666"/>
            <a:ext cx="11980984" cy="4121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давным-давно, в седую старину, люди начали лепить хлебные лепешки из муки и воды. Потом, в Вавилоне, появились печи для хлеба, и на смену пришли первые караваи. Древние инки лепили из теста фигуры людей и животных и затем приносили их в жертву. Так из теста стали выпекать декоративные изделия, которыми стали украшать различные религиозные фигурки из народных сказаний. В Китае, начиная с XVII века, делали марионетки из теста.  В России на Рождество пекли из пшеничного теста «коровок», «бычков», «петушков», «свинок», «козочек» в знак того, чтобы на дворе было побольше «животинки». Чтобы сохранить их от насекомых и поедания их мышами, в тесто добав­ляли большое количество соли - так возникло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СОЛЕНОЕ ТЕСТО.</a:t>
            </a:r>
          </a:p>
        </p:txBody>
      </p:sp>
    </p:spTree>
    <p:extLst>
      <p:ext uri="{BB962C8B-B14F-4D97-AF65-F5344CB8AC3E}">
        <p14:creationId xmlns:p14="http://schemas.microsoft.com/office/powerpoint/2010/main" xmlns="" val="375478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83CB2A-2551-4A59-B540-D50F39E4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11348"/>
            <a:ext cx="9603275" cy="742406"/>
          </a:xfrm>
        </p:spPr>
        <p:txBody>
          <a:bodyPr>
            <a:normAutofit fontScale="90000"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Солёное тесто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8C7D23-31E9-4602-ADAF-A5875A248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экологически чистый, безвредный и поэтому рекомендован для работы с детьми для развития их творческих способностей.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008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CC19DA-8265-4AAC-8D9C-6CCB638E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7" y="295422"/>
            <a:ext cx="11746523" cy="155833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жидким цветным соленым тестом</a:t>
            </a:r>
          </a:p>
        </p:txBody>
      </p:sp>
      <p:pic>
        <p:nvPicPr>
          <p:cNvPr id="1026" name="Picture 2" descr="http://www.maam.ru/upload/blogs/detsad-726711-1467472257.jpg">
            <a:extLst>
              <a:ext uri="{FF2B5EF4-FFF2-40B4-BE49-F238E27FC236}">
                <a16:creationId xmlns:a16="http://schemas.microsoft.com/office/drawing/2014/main" xmlns="" id="{87AD493A-E8E1-43F8-87FC-347D3E80D9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245" y="1987989"/>
            <a:ext cx="5106573" cy="373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DD93AE-57BB-4B8F-84D4-0E9597A63B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6991644" y="2110587"/>
            <a:ext cx="4079631" cy="361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8049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4C2CB8-41A2-4214-B4C5-035DAD45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51693"/>
            <a:ext cx="9603275" cy="150206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цветного солёного теста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622292-F449-41B6-A292-3985FD13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столовых ложки пшеничной муки.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столовая ложка мелкой соли.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чайная ложка клея ПВА.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½ чайной ложки гуаши любого цвета.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перемешать до консистенции цветной сметаны. Тесто готово.</a:t>
            </a:r>
          </a:p>
        </p:txBody>
      </p:sp>
    </p:spTree>
    <p:extLst>
      <p:ext uri="{BB962C8B-B14F-4D97-AF65-F5344CB8AC3E}">
        <p14:creationId xmlns:p14="http://schemas.microsoft.com/office/powerpoint/2010/main" xmlns="" val="326028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94FEF-AECA-4DBA-8AEA-1E47D548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11349"/>
            <a:ext cx="9603275" cy="787790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296D8F-6E93-45F2-8A1A-15B82FC93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53884"/>
            <a:ext cx="9268003" cy="3412462"/>
          </a:xfrm>
        </p:spPr>
        <p:txBody>
          <a:bodyPr/>
          <a:lstStyle/>
          <a:p>
            <a:r>
              <a:rPr lang="ru-RU" sz="3200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фон для композиции;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композиции (цветы, животное, насекомое. Рыбы и т.д.)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Завершающий этап.</a:t>
            </a:r>
          </a:p>
        </p:txBody>
      </p:sp>
    </p:spTree>
    <p:extLst>
      <p:ext uri="{BB962C8B-B14F-4D97-AF65-F5344CB8AC3E}">
        <p14:creationId xmlns:p14="http://schemas.microsoft.com/office/powerpoint/2010/main" xmlns="" val="35183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EA869E1-F851-4A52-92F5-77E592B76A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83AD55-8296-44BD-8E14-DD2DDBC351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BF46B26-15FC-4C5A-94FA-AE9ED64B5C2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12F6065-5345-44BD-B66E-5487CCD7A9B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E7ABCFA2-55B0-438C-A39A-637FFC6246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BD2C934-710E-4E0E-9ED4-03F07E0192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0A40572-62E5-460B-AD24-B6628527AC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55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1D872D4-D7E5-4CD8-9DAC-2BC612F08E6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AD0F4F3-8F5C-421F-9FC1-DB3ED0BF61D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6BD1E6-EBDD-41FD-AC1C-A08EAC97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/>
          <a:stretch/>
        </p:blipFill>
        <p:spPr>
          <a:xfrm>
            <a:off x="8158379" y="848705"/>
            <a:ext cx="3692411" cy="434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8CCF1F-A0A4-48C3-A5E9-569FF841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714375"/>
            <a:ext cx="3529315" cy="2629354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жидкого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солёного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D70693D1-E91E-468B-8A85-3ACC7F6A2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3973975" y="1095858"/>
            <a:ext cx="3982631" cy="3848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1959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593</TotalTime>
  <Words>302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Галерея</vt:lpstr>
      <vt:lpstr>МДОУ ИРМО Ревякинский детский сад</vt:lpstr>
      <vt:lpstr>Цель:</vt:lpstr>
      <vt:lpstr>Задачи:</vt:lpstr>
      <vt:lpstr>История солёного теста</vt:lpstr>
      <vt:lpstr>Солёное тесто</vt:lpstr>
      <vt:lpstr>Рисование жидким цветным соленым тестом</vt:lpstr>
      <vt:lpstr>Рецепт цветного солёного теста :</vt:lpstr>
      <vt:lpstr>Этапы работы:</vt:lpstr>
      <vt:lpstr>Работы выполненные из жидкого  солёного теста</vt:lpstr>
      <vt:lpstr>Работы выполненные из жидкого  солёного теста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ИРМО Ревякинский детский сад</dc:title>
  <dc:creator>Алёна</dc:creator>
  <cp:lastModifiedBy>User</cp:lastModifiedBy>
  <cp:revision>35</cp:revision>
  <dcterms:created xsi:type="dcterms:W3CDTF">2017-10-22T09:05:23Z</dcterms:created>
  <dcterms:modified xsi:type="dcterms:W3CDTF">2018-10-21T01:46:32Z</dcterms:modified>
</cp:coreProperties>
</file>